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6" r:id="rId3"/>
    <p:sldId id="257" r:id="rId4"/>
    <p:sldId id="258" r:id="rId5"/>
    <p:sldId id="267" r:id="rId6"/>
    <p:sldId id="268" r:id="rId7"/>
    <p:sldId id="269" r:id="rId8"/>
    <p:sldId id="344" r:id="rId9"/>
    <p:sldId id="345" r:id="rId10"/>
    <p:sldId id="346" r:id="rId11"/>
    <p:sldId id="347" r:id="rId12"/>
    <p:sldId id="348" r:id="rId13"/>
    <p:sldId id="349" r:id="rId14"/>
    <p:sldId id="265" r:id="rId15"/>
    <p:sldId id="261" r:id="rId16"/>
    <p:sldId id="262" r:id="rId17"/>
    <p:sldId id="263" r:id="rId18"/>
    <p:sldId id="270" r:id="rId19"/>
    <p:sldId id="271" r:id="rId20"/>
    <p:sldId id="272" r:id="rId21"/>
    <p:sldId id="273" r:id="rId22"/>
    <p:sldId id="274" r:id="rId23"/>
    <p:sldId id="277" r:id="rId24"/>
    <p:sldId id="275" r:id="rId25"/>
    <p:sldId id="276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378" r:id="rId39"/>
    <p:sldId id="379" r:id="rId40"/>
    <p:sldId id="380" r:id="rId41"/>
    <p:sldId id="290" r:id="rId42"/>
    <p:sldId id="291" r:id="rId43"/>
    <p:sldId id="292" r:id="rId44"/>
    <p:sldId id="377" r:id="rId45"/>
    <p:sldId id="293" r:id="rId46"/>
    <p:sldId id="397" r:id="rId47"/>
    <p:sldId id="399" r:id="rId48"/>
    <p:sldId id="294" r:id="rId49"/>
    <p:sldId id="295" r:id="rId50"/>
    <p:sldId id="296" r:id="rId51"/>
    <p:sldId id="297" r:id="rId52"/>
    <p:sldId id="298" r:id="rId53"/>
    <p:sldId id="309" r:id="rId54"/>
    <p:sldId id="307" r:id="rId55"/>
    <p:sldId id="299" r:id="rId56"/>
    <p:sldId id="300" r:id="rId57"/>
    <p:sldId id="301" r:id="rId58"/>
    <p:sldId id="302" r:id="rId59"/>
    <p:sldId id="303" r:id="rId60"/>
    <p:sldId id="338" r:id="rId61"/>
    <p:sldId id="313" r:id="rId62"/>
    <p:sldId id="314" r:id="rId63"/>
    <p:sldId id="315" r:id="rId64"/>
    <p:sldId id="340" r:id="rId65"/>
    <p:sldId id="341" r:id="rId66"/>
    <p:sldId id="342" r:id="rId67"/>
    <p:sldId id="343" r:id="rId68"/>
    <p:sldId id="304" r:id="rId69"/>
    <p:sldId id="305" r:id="rId70"/>
    <p:sldId id="306" r:id="rId71"/>
    <p:sldId id="311" r:id="rId72"/>
    <p:sldId id="312" r:id="rId73"/>
    <p:sldId id="350" r:id="rId74"/>
    <p:sldId id="316" r:id="rId75"/>
    <p:sldId id="322" r:id="rId76"/>
    <p:sldId id="317" r:id="rId77"/>
    <p:sldId id="318" r:id="rId78"/>
    <p:sldId id="319" r:id="rId79"/>
    <p:sldId id="320" r:id="rId80"/>
    <p:sldId id="321" r:id="rId81"/>
    <p:sldId id="334" r:id="rId82"/>
    <p:sldId id="324" r:id="rId83"/>
    <p:sldId id="325" r:id="rId84"/>
    <p:sldId id="351" r:id="rId85"/>
    <p:sldId id="335" r:id="rId86"/>
    <p:sldId id="326" r:id="rId87"/>
    <p:sldId id="327" r:id="rId88"/>
    <p:sldId id="328" r:id="rId89"/>
    <p:sldId id="336" r:id="rId90"/>
    <p:sldId id="329" r:id="rId91"/>
    <p:sldId id="330" r:id="rId92"/>
    <p:sldId id="331" r:id="rId93"/>
    <p:sldId id="352" r:id="rId94"/>
    <p:sldId id="353" r:id="rId95"/>
    <p:sldId id="355" r:id="rId96"/>
    <p:sldId id="354" r:id="rId97"/>
    <p:sldId id="356" r:id="rId98"/>
    <p:sldId id="357" r:id="rId99"/>
    <p:sldId id="358" r:id="rId100"/>
    <p:sldId id="359" r:id="rId101"/>
    <p:sldId id="337" r:id="rId102"/>
    <p:sldId id="332" r:id="rId103"/>
    <p:sldId id="333" r:id="rId104"/>
    <p:sldId id="360" r:id="rId105"/>
    <p:sldId id="361" r:id="rId106"/>
    <p:sldId id="364" r:id="rId107"/>
    <p:sldId id="362" r:id="rId108"/>
    <p:sldId id="363" r:id="rId109"/>
    <p:sldId id="365" r:id="rId110"/>
    <p:sldId id="366" r:id="rId111"/>
    <p:sldId id="367" r:id="rId112"/>
    <p:sldId id="368" r:id="rId113"/>
    <p:sldId id="391" r:id="rId114"/>
    <p:sldId id="392" r:id="rId115"/>
    <p:sldId id="393" r:id="rId116"/>
    <p:sldId id="394" r:id="rId117"/>
    <p:sldId id="395" r:id="rId118"/>
    <p:sldId id="396" r:id="rId119"/>
    <p:sldId id="369" r:id="rId120"/>
    <p:sldId id="370" r:id="rId121"/>
    <p:sldId id="371" r:id="rId122"/>
    <p:sldId id="372" r:id="rId123"/>
    <p:sldId id="373" r:id="rId124"/>
    <p:sldId id="374" r:id="rId125"/>
    <p:sldId id="376" r:id="rId126"/>
    <p:sldId id="375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400" r:id="rId138"/>
    <p:sldId id="401" r:id="rId139"/>
    <p:sldId id="402" r:id="rId140"/>
    <p:sldId id="403" r:id="rId141"/>
    <p:sldId id="404" r:id="rId142"/>
    <p:sldId id="405" r:id="rId143"/>
    <p:sldId id="406" r:id="rId144"/>
    <p:sldId id="407" r:id="rId145"/>
    <p:sldId id="408" r:id="rId146"/>
    <p:sldId id="409" r:id="rId147"/>
    <p:sldId id="410" r:id="rId148"/>
    <p:sldId id="411" r:id="rId149"/>
    <p:sldId id="412" r:id="rId150"/>
    <p:sldId id="413" r:id="rId151"/>
    <p:sldId id="414" r:id="rId152"/>
    <p:sldId id="419" r:id="rId153"/>
    <p:sldId id="420" r:id="rId154"/>
    <p:sldId id="415" r:id="rId155"/>
    <p:sldId id="416" r:id="rId156"/>
    <p:sldId id="417" r:id="rId157"/>
    <p:sldId id="418" r:id="rId158"/>
    <p:sldId id="421" r:id="rId159"/>
    <p:sldId id="422" r:id="rId160"/>
    <p:sldId id="423" r:id="rId161"/>
    <p:sldId id="424" r:id="rId162"/>
    <p:sldId id="425" r:id="rId163"/>
    <p:sldId id="426" r:id="rId1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388" autoAdjust="0"/>
  </p:normalViewPr>
  <p:slideViewPr>
    <p:cSldViewPr>
      <p:cViewPr varScale="1">
        <p:scale>
          <a:sx n="85" d="100"/>
          <a:sy n="85" d="100"/>
        </p:scale>
        <p:origin x="155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presProps" Target="pres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1866-476A-4EA8-9F58-B3F041F0A2A4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6A2A-85D6-45C5-804A-82F5204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37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1866-476A-4EA8-9F58-B3F041F0A2A4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6A2A-85D6-45C5-804A-82F5204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47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1866-476A-4EA8-9F58-B3F041F0A2A4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6A2A-85D6-45C5-804A-82F5204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225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1866-476A-4EA8-9F58-B3F041F0A2A4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6A2A-85D6-45C5-804A-82F5204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33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1866-476A-4EA8-9F58-B3F041F0A2A4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6A2A-85D6-45C5-804A-82F5204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53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1866-476A-4EA8-9F58-B3F041F0A2A4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6A2A-85D6-45C5-804A-82F5204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837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1866-476A-4EA8-9F58-B3F041F0A2A4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6A2A-85D6-45C5-804A-82F5204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98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1866-476A-4EA8-9F58-B3F041F0A2A4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6A2A-85D6-45C5-804A-82F5204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896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1866-476A-4EA8-9F58-B3F041F0A2A4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6A2A-85D6-45C5-804A-82F5204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688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1866-476A-4EA8-9F58-B3F041F0A2A4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6A2A-85D6-45C5-804A-82F5204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68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1866-476A-4EA8-9F58-B3F041F0A2A4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6A2A-85D6-45C5-804A-82F5204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197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E1866-476A-4EA8-9F58-B3F041F0A2A4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46A2A-85D6-45C5-804A-82F5204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49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47980" y="3124200"/>
            <a:ext cx="27492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KUNDAN – </a:t>
            </a:r>
            <a:r>
              <a:rPr lang="en-US" sz="2400" b="1" dirty="0" err="1"/>
              <a:t>Eternia</a:t>
            </a:r>
            <a:r>
              <a:rPr lang="en-US" sz="2400" b="1" dirty="0"/>
              <a:t> 2</a:t>
            </a:r>
          </a:p>
          <a:p>
            <a:pPr algn="ctr"/>
            <a:r>
              <a:rPr lang="en-US" sz="2400" b="1" dirty="0"/>
              <a:t>(2 &amp; 3 BHK Homes)</a:t>
            </a:r>
          </a:p>
          <a:p>
            <a:pPr algn="ctr"/>
            <a:r>
              <a:rPr lang="en-US" sz="2400" dirty="0"/>
              <a:t>Hoardings</a:t>
            </a:r>
          </a:p>
        </p:txBody>
      </p:sp>
    </p:spTree>
    <p:extLst>
      <p:ext uri="{BB962C8B-B14F-4D97-AF65-F5344CB8AC3E}">
        <p14:creationId xmlns:p14="http://schemas.microsoft.com/office/powerpoint/2010/main" val="4237697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740"/>
            <a:ext cx="9144000" cy="643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53271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972"/>
            <a:ext cx="9144000" cy="502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1654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STIHL INDIA</a:t>
            </a:r>
          </a:p>
          <a:p>
            <a:pPr algn="ctr"/>
            <a:r>
              <a:rPr lang="en-US" dirty="0"/>
              <a:t>(Genuine Parts Ad)</a:t>
            </a:r>
          </a:p>
        </p:txBody>
      </p:sp>
    </p:spTree>
    <p:extLst>
      <p:ext uri="{BB962C8B-B14F-4D97-AF65-F5344CB8AC3E}">
        <p14:creationId xmlns:p14="http://schemas.microsoft.com/office/powerpoint/2010/main" val="126826903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562" y="0"/>
            <a:ext cx="4714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16151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STIHL INDIA</a:t>
            </a:r>
          </a:p>
          <a:p>
            <a:pPr algn="ctr"/>
            <a:r>
              <a:rPr lang="en-US" dirty="0"/>
              <a:t>(Lawn Mower Ad)</a:t>
            </a:r>
          </a:p>
        </p:txBody>
      </p:sp>
    </p:spTree>
    <p:extLst>
      <p:ext uri="{BB962C8B-B14F-4D97-AF65-F5344CB8AC3E}">
        <p14:creationId xmlns:p14="http://schemas.microsoft.com/office/powerpoint/2010/main" val="121358795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JBJ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Jewellery</a:t>
            </a:r>
            <a:r>
              <a:rPr lang="en-US" dirty="0"/>
              <a:t> Brand)</a:t>
            </a:r>
          </a:p>
        </p:txBody>
      </p:sp>
    </p:spTree>
    <p:extLst>
      <p:ext uri="{BB962C8B-B14F-4D97-AF65-F5344CB8AC3E}">
        <p14:creationId xmlns:p14="http://schemas.microsoft.com/office/powerpoint/2010/main" val="48678568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3264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3678"/>
            <a:ext cx="9144000" cy="515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17319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err="1"/>
              <a:t>Vaibhavlaxmi</a:t>
            </a:r>
            <a:r>
              <a:rPr lang="en-US" b="1" dirty="0"/>
              <a:t> Developers</a:t>
            </a:r>
          </a:p>
          <a:p>
            <a:pPr algn="ctr"/>
            <a:r>
              <a:rPr lang="en-US" dirty="0"/>
              <a:t>(Real Estate Brand)</a:t>
            </a:r>
          </a:p>
        </p:txBody>
      </p:sp>
    </p:spTree>
    <p:extLst>
      <p:ext uri="{BB962C8B-B14F-4D97-AF65-F5344CB8AC3E}">
        <p14:creationId xmlns:p14="http://schemas.microsoft.com/office/powerpoint/2010/main" val="182137250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1412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WAKAU</a:t>
            </a:r>
          </a:p>
          <a:p>
            <a:pPr algn="ctr"/>
            <a:r>
              <a:rPr lang="en-US" dirty="0"/>
              <a:t>Short video sharing social media app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114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740"/>
            <a:ext cx="9144000" cy="643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6241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5405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57052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19818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WAKAU</a:t>
            </a:r>
          </a:p>
          <a:p>
            <a:pPr algn="ctr"/>
            <a:r>
              <a:rPr lang="en-US" dirty="0"/>
              <a:t>Short video sharing social media app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42153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26462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8333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WAKAU</a:t>
            </a:r>
          </a:p>
          <a:p>
            <a:pPr algn="ctr"/>
            <a:r>
              <a:rPr lang="en-US" dirty="0"/>
              <a:t>Short video sharing social media app</a:t>
            </a:r>
          </a:p>
          <a:p>
            <a:pPr algn="ctr"/>
            <a:r>
              <a:rPr lang="en-US" dirty="0"/>
              <a:t>CONCEPT 3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50167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731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94778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PASHIMINA WATERFRONT</a:t>
            </a:r>
          </a:p>
          <a:p>
            <a:pPr algn="ctr"/>
            <a:r>
              <a:rPr lang="en-US" dirty="0"/>
              <a:t>3 BHK apartments &amp; 4 Bed penthouses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837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740"/>
            <a:ext cx="9144000" cy="643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020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90" y="0"/>
            <a:ext cx="4848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8781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STIHL</a:t>
            </a:r>
          </a:p>
          <a:p>
            <a:pPr algn="ctr"/>
            <a:r>
              <a:rPr lang="en-US" dirty="0"/>
              <a:t>Agriculture &amp; cleaning equipment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28079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90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7006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4" y="381001"/>
            <a:ext cx="9147573" cy="6096000"/>
          </a:xfrm>
        </p:spPr>
      </p:pic>
    </p:spTree>
    <p:extLst>
      <p:ext uri="{BB962C8B-B14F-4D97-AF65-F5344CB8AC3E}">
        <p14:creationId xmlns:p14="http://schemas.microsoft.com/office/powerpoint/2010/main" val="217898263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90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741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32398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VAIBHAVLAMI JEWELLERS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65152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51755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8597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14446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07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740"/>
            <a:ext cx="9144000" cy="643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5466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323986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WAKAU</a:t>
            </a:r>
          </a:p>
          <a:p>
            <a:pPr algn="ctr"/>
            <a:r>
              <a:rPr lang="en-US" b="1" dirty="0"/>
              <a:t>Social Media Short Video Sharing App</a:t>
            </a:r>
          </a:p>
          <a:p>
            <a:pPr algn="ctr"/>
            <a:r>
              <a:rPr lang="en-US" b="1" dirty="0"/>
              <a:t>(Campaign 1)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11046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99966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72355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5620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323986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WAKAU</a:t>
            </a:r>
          </a:p>
          <a:p>
            <a:pPr algn="ctr"/>
            <a:r>
              <a:rPr lang="en-US" b="1" dirty="0"/>
              <a:t>Social Media Short Video Sharing App</a:t>
            </a:r>
          </a:p>
          <a:p>
            <a:pPr algn="ctr"/>
            <a:r>
              <a:rPr lang="en-US" b="1" dirty="0"/>
              <a:t>(Campaign 1)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63618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3886"/>
            <a:ext cx="9091192" cy="5012278"/>
          </a:xfrm>
        </p:spPr>
      </p:pic>
    </p:spTree>
    <p:extLst>
      <p:ext uri="{BB962C8B-B14F-4D97-AF65-F5344CB8AC3E}">
        <p14:creationId xmlns:p14="http://schemas.microsoft.com/office/powerpoint/2010/main" val="296187256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304"/>
            <a:ext cx="9144000" cy="504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86506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323986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Real Estate</a:t>
            </a:r>
          </a:p>
          <a:p>
            <a:pPr algn="ctr"/>
            <a:r>
              <a:rPr lang="en-US" b="1" dirty="0" err="1"/>
              <a:t>Panvelkar</a:t>
            </a:r>
            <a:r>
              <a:rPr lang="en-US" b="1" dirty="0"/>
              <a:t> Greens</a:t>
            </a:r>
          </a:p>
          <a:p>
            <a:pPr algn="ctr"/>
            <a:r>
              <a:rPr lang="en-US" b="1" dirty="0"/>
              <a:t>1 and 2 BHK Homes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95554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950"/>
            <a:ext cx="91440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38454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950"/>
            <a:ext cx="91440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652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5715" y="3124200"/>
            <a:ext cx="29338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MERUSRI ONE VILLAS</a:t>
            </a:r>
          </a:p>
          <a:p>
            <a:pPr algn="ctr"/>
            <a:r>
              <a:rPr lang="en-US" sz="2400" dirty="0"/>
              <a:t>Hoardings</a:t>
            </a:r>
          </a:p>
        </p:txBody>
      </p:sp>
    </p:spTree>
    <p:extLst>
      <p:ext uri="{BB962C8B-B14F-4D97-AF65-F5344CB8AC3E}">
        <p14:creationId xmlns:p14="http://schemas.microsoft.com/office/powerpoint/2010/main" val="410977475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950"/>
            <a:ext cx="91440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7580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323986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ARATT GROUP</a:t>
            </a:r>
          </a:p>
          <a:p>
            <a:pPr algn="ctr"/>
            <a:r>
              <a:rPr lang="en-US" b="1" dirty="0"/>
              <a:t>Real Estate</a:t>
            </a:r>
          </a:p>
          <a:p>
            <a:pPr algn="ctr"/>
            <a:r>
              <a:rPr lang="en-US" b="1" dirty="0"/>
              <a:t>Corporate Campaign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81785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167"/>
            <a:ext cx="9144000" cy="646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2971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167"/>
            <a:ext cx="9144000" cy="646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6252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167"/>
            <a:ext cx="9144000" cy="646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4960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err="1"/>
              <a:t>Westend</a:t>
            </a:r>
            <a:r>
              <a:rPr lang="en-US" b="1" dirty="0"/>
              <a:t> Mall</a:t>
            </a:r>
          </a:p>
          <a:p>
            <a:pPr algn="ctr"/>
            <a:r>
              <a:rPr lang="en-US" b="1" dirty="0"/>
              <a:t>Jeans and Sneakers Fest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90965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685"/>
            <a:ext cx="9144000" cy="504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85551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375"/>
            <a:ext cx="9144000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352310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Real Estate</a:t>
            </a:r>
          </a:p>
          <a:p>
            <a:pPr algn="ctr"/>
            <a:r>
              <a:rPr lang="en-US" b="1" dirty="0"/>
              <a:t>Project – </a:t>
            </a:r>
            <a:r>
              <a:rPr lang="en-US" b="1" dirty="0" err="1"/>
              <a:t>Panvelkar</a:t>
            </a:r>
            <a:r>
              <a:rPr lang="en-US" b="1" dirty="0"/>
              <a:t> Greens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099106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950"/>
            <a:ext cx="91440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01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383946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950"/>
            <a:ext cx="91440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64411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950"/>
            <a:ext cx="91440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18588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Real Estate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7985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685"/>
            <a:ext cx="9144000" cy="504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6341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Father’s Day ads for </a:t>
            </a:r>
            <a:r>
              <a:rPr lang="en-US" b="1" dirty="0" err="1"/>
              <a:t>jewellers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765554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57258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11326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855" y="0"/>
            <a:ext cx="68622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98206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32120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err="1"/>
              <a:t>Bhima</a:t>
            </a:r>
            <a:r>
              <a:rPr lang="en-US" b="1" dirty="0"/>
              <a:t> Internet Service across Maharashtra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699302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76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595029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82985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35180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32120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err="1"/>
              <a:t>Bhima</a:t>
            </a:r>
            <a:r>
              <a:rPr lang="en-US" b="1" dirty="0"/>
              <a:t> Internet Service across Maharashtra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073613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685"/>
            <a:ext cx="9144000" cy="504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55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448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00804" y="3124200"/>
            <a:ext cx="28707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KHUSHI AXIS WORLD</a:t>
            </a:r>
          </a:p>
          <a:p>
            <a:pPr algn="ctr"/>
            <a:r>
              <a:rPr lang="en-US" sz="2400" dirty="0"/>
              <a:t>1 and 2BHK Homes</a:t>
            </a:r>
          </a:p>
        </p:txBody>
      </p:sp>
    </p:spTree>
    <p:extLst>
      <p:ext uri="{BB962C8B-B14F-4D97-AF65-F5344CB8AC3E}">
        <p14:creationId xmlns:p14="http://schemas.microsoft.com/office/powerpoint/2010/main" val="26607272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160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90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527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625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289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91384" y="3124200"/>
            <a:ext cx="16895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B:LIVE</a:t>
            </a:r>
          </a:p>
          <a:p>
            <a:pPr algn="ctr"/>
            <a:r>
              <a:rPr lang="en-US" sz="2400" dirty="0"/>
              <a:t>Electric Bike</a:t>
            </a:r>
          </a:p>
        </p:txBody>
      </p:sp>
    </p:spTree>
    <p:extLst>
      <p:ext uri="{BB962C8B-B14F-4D97-AF65-F5344CB8AC3E}">
        <p14:creationId xmlns:p14="http://schemas.microsoft.com/office/powerpoint/2010/main" val="2082272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991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8811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08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00808" y="3124200"/>
            <a:ext cx="28707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KHUSHI AXIS WORLD</a:t>
            </a:r>
          </a:p>
          <a:p>
            <a:pPr algn="ctr"/>
            <a:r>
              <a:rPr lang="en-US" sz="2400" dirty="0"/>
              <a:t>1 &amp; 2 BHK homes</a:t>
            </a:r>
          </a:p>
        </p:txBody>
      </p:sp>
    </p:spTree>
    <p:extLst>
      <p:ext uri="{BB962C8B-B14F-4D97-AF65-F5344CB8AC3E}">
        <p14:creationId xmlns:p14="http://schemas.microsoft.com/office/powerpoint/2010/main" val="3365242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4318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786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95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90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2694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36580" y="3124200"/>
            <a:ext cx="1893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TALENT EDGE</a:t>
            </a:r>
          </a:p>
          <a:p>
            <a:pPr algn="ctr"/>
            <a:r>
              <a:rPr lang="en-US" sz="2400" dirty="0"/>
              <a:t>Concept 1</a:t>
            </a:r>
          </a:p>
        </p:txBody>
      </p:sp>
    </p:spTree>
    <p:extLst>
      <p:ext uri="{BB962C8B-B14F-4D97-AF65-F5344CB8AC3E}">
        <p14:creationId xmlns:p14="http://schemas.microsoft.com/office/powerpoint/2010/main" val="3437331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25"/>
            <a:ext cx="91440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9213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25"/>
            <a:ext cx="91440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7618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25"/>
            <a:ext cx="91440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118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36580" y="3124200"/>
            <a:ext cx="18933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TALENT EDGE</a:t>
            </a:r>
          </a:p>
          <a:p>
            <a:pPr algn="ctr"/>
            <a:r>
              <a:rPr lang="en-US" sz="2400" dirty="0"/>
              <a:t>Concept 2</a:t>
            </a:r>
          </a:p>
        </p:txBody>
      </p:sp>
    </p:spTree>
    <p:extLst>
      <p:ext uri="{BB962C8B-B14F-4D97-AF65-F5344CB8AC3E}">
        <p14:creationId xmlns:p14="http://schemas.microsoft.com/office/powerpoint/2010/main" val="780128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25"/>
            <a:ext cx="91440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728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25"/>
            <a:ext cx="91440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201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25"/>
            <a:ext cx="91440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5302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23900" y="3124200"/>
            <a:ext cx="25187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METRO JUNCTION</a:t>
            </a:r>
          </a:p>
          <a:p>
            <a:pPr algn="ctr"/>
            <a:r>
              <a:rPr lang="en-US" sz="2400" dirty="0"/>
              <a:t>(Shopping Mall)</a:t>
            </a:r>
          </a:p>
        </p:txBody>
      </p:sp>
    </p:spTree>
    <p:extLst>
      <p:ext uri="{BB962C8B-B14F-4D97-AF65-F5344CB8AC3E}">
        <p14:creationId xmlns:p14="http://schemas.microsoft.com/office/powerpoint/2010/main" val="545555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97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90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3858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319" y="0"/>
            <a:ext cx="68633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9124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40337" y="3124200"/>
            <a:ext cx="20858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Sunlit Grove</a:t>
            </a:r>
          </a:p>
          <a:p>
            <a:pPr algn="ctr"/>
            <a:r>
              <a:rPr lang="en-US" sz="2400" dirty="0"/>
              <a:t>3 &amp; 4BHK Villas</a:t>
            </a:r>
          </a:p>
        </p:txBody>
      </p:sp>
    </p:spTree>
    <p:extLst>
      <p:ext uri="{BB962C8B-B14F-4D97-AF65-F5344CB8AC3E}">
        <p14:creationId xmlns:p14="http://schemas.microsoft.com/office/powerpoint/2010/main" val="17553439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90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032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4" y="350837"/>
            <a:ext cx="9192835" cy="6126163"/>
          </a:xfrm>
        </p:spPr>
      </p:pic>
    </p:spTree>
    <p:extLst>
      <p:ext uri="{BB962C8B-B14F-4D97-AF65-F5344CB8AC3E}">
        <p14:creationId xmlns:p14="http://schemas.microsoft.com/office/powerpoint/2010/main" val="9074147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STIHL INDIA</a:t>
            </a:r>
          </a:p>
          <a:p>
            <a:pPr algn="ctr"/>
            <a:r>
              <a:rPr lang="en-US" b="1" dirty="0"/>
              <a:t>(Agricultural equipment)</a:t>
            </a:r>
          </a:p>
          <a:p>
            <a:pPr algn="ctr"/>
            <a:r>
              <a:rPr lang="en-US" dirty="0"/>
              <a:t>Independence Day Ad</a:t>
            </a:r>
          </a:p>
        </p:txBody>
      </p:sp>
    </p:spTree>
    <p:extLst>
      <p:ext uri="{BB962C8B-B14F-4D97-AF65-F5344CB8AC3E}">
        <p14:creationId xmlns:p14="http://schemas.microsoft.com/office/powerpoint/2010/main" val="23376637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\Downloads\WhatsApp Image 2022-07-26 at 4.58.56 PM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065" y="0"/>
            <a:ext cx="49613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4778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8839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78412" y="2667000"/>
            <a:ext cx="56605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STIHL</a:t>
            </a:r>
          </a:p>
          <a:p>
            <a:pPr algn="ctr"/>
            <a:r>
              <a:rPr lang="en-US" sz="2400" dirty="0"/>
              <a:t>German Engineered equipment for farming,</a:t>
            </a:r>
          </a:p>
          <a:p>
            <a:pPr algn="ctr"/>
            <a:r>
              <a:rPr lang="en-US" sz="2400" dirty="0"/>
              <a:t> lawn moving and vacuum cleaning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4564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err="1"/>
              <a:t>Merusri</a:t>
            </a:r>
            <a:r>
              <a:rPr lang="en-US" b="1" dirty="0"/>
              <a:t>  Serene</a:t>
            </a:r>
          </a:p>
          <a:p>
            <a:pPr algn="ctr"/>
            <a:r>
              <a:rPr lang="en-US" b="1" dirty="0"/>
              <a:t>(3 Bed Villas)</a:t>
            </a:r>
          </a:p>
          <a:p>
            <a:pPr algn="ctr"/>
            <a:r>
              <a:rPr lang="en-US" dirty="0"/>
              <a:t>Concept 1</a:t>
            </a:r>
          </a:p>
        </p:txBody>
      </p:sp>
    </p:spTree>
    <p:extLst>
      <p:ext uri="{BB962C8B-B14F-4D97-AF65-F5344CB8AC3E}">
        <p14:creationId xmlns:p14="http://schemas.microsoft.com/office/powerpoint/2010/main" val="20830327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29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66720" y="3124200"/>
            <a:ext cx="31118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KUNDAN – PRAANGAN</a:t>
            </a:r>
          </a:p>
          <a:p>
            <a:pPr algn="ctr"/>
            <a:r>
              <a:rPr lang="en-US" sz="2400" b="1"/>
              <a:t>(1</a:t>
            </a:r>
            <a:r>
              <a:rPr lang="en-US" sz="2400" b="1" dirty="0"/>
              <a:t>, 2 &amp; 3 </a:t>
            </a:r>
            <a:r>
              <a:rPr lang="en-US" sz="2400" b="1"/>
              <a:t>BHK Homes)</a:t>
            </a:r>
            <a:endParaRPr lang="en-US" sz="2400" b="1" dirty="0"/>
          </a:p>
          <a:p>
            <a:pPr algn="ctr"/>
            <a:r>
              <a:rPr lang="en-US" sz="2400" dirty="0"/>
              <a:t>Brochure cover</a:t>
            </a:r>
          </a:p>
        </p:txBody>
      </p:sp>
    </p:spTree>
    <p:extLst>
      <p:ext uri="{BB962C8B-B14F-4D97-AF65-F5344CB8AC3E}">
        <p14:creationId xmlns:p14="http://schemas.microsoft.com/office/powerpoint/2010/main" val="26382489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3371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491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err="1"/>
              <a:t>Merusri</a:t>
            </a:r>
            <a:r>
              <a:rPr lang="en-US" b="1" dirty="0"/>
              <a:t>  Serene</a:t>
            </a:r>
          </a:p>
          <a:p>
            <a:pPr algn="ctr"/>
            <a:r>
              <a:rPr lang="en-US" b="1" dirty="0"/>
              <a:t>(3 Bed Villas)</a:t>
            </a:r>
          </a:p>
          <a:p>
            <a:pPr algn="ctr"/>
            <a:r>
              <a:rPr lang="en-US" dirty="0"/>
              <a:t>Concept 2</a:t>
            </a:r>
          </a:p>
        </p:txBody>
      </p:sp>
    </p:spTree>
    <p:extLst>
      <p:ext uri="{BB962C8B-B14F-4D97-AF65-F5344CB8AC3E}">
        <p14:creationId xmlns:p14="http://schemas.microsoft.com/office/powerpoint/2010/main" val="27543845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406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084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000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ELASTIC RUN</a:t>
            </a:r>
            <a:br>
              <a:rPr lang="en-US" b="1" dirty="0"/>
            </a:br>
            <a:r>
              <a:rPr lang="en-US" b="1" dirty="0"/>
              <a:t>(B2B Logistics Firm)</a:t>
            </a:r>
            <a:br>
              <a:rPr lang="en-US" b="1" dirty="0"/>
            </a:br>
            <a:r>
              <a:rPr lang="en-US" dirty="0"/>
              <a:t>CONCEPT 1</a:t>
            </a:r>
          </a:p>
        </p:txBody>
      </p:sp>
    </p:spTree>
    <p:extLst>
      <p:ext uri="{BB962C8B-B14F-4D97-AF65-F5344CB8AC3E}">
        <p14:creationId xmlns:p14="http://schemas.microsoft.com/office/powerpoint/2010/main" val="37442203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90" y="0"/>
            <a:ext cx="4848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007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90" y="0"/>
            <a:ext cx="4848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367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90" y="0"/>
            <a:ext cx="4848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194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\Downloads\WhatsApp Image 2022-06-07 at 7.19.33 PM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923" y="0"/>
            <a:ext cx="52988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1604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ELASTIC RUN</a:t>
            </a:r>
            <a:br>
              <a:rPr lang="en-US" b="1" dirty="0"/>
            </a:br>
            <a:r>
              <a:rPr lang="en-US" b="1" dirty="0"/>
              <a:t>(B2B Logistics Firm)</a:t>
            </a:r>
            <a:br>
              <a:rPr lang="en-US" b="1" dirty="0"/>
            </a:br>
            <a:r>
              <a:rPr lang="en-US" dirty="0"/>
              <a:t>CONCEPT 2</a:t>
            </a:r>
          </a:p>
        </p:txBody>
      </p:sp>
    </p:spTree>
    <p:extLst>
      <p:ext uri="{BB962C8B-B14F-4D97-AF65-F5344CB8AC3E}">
        <p14:creationId xmlns:p14="http://schemas.microsoft.com/office/powerpoint/2010/main" val="769164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ELASTIC RUN</a:t>
            </a:r>
            <a:br>
              <a:rPr lang="en-US" dirty="0"/>
            </a:br>
            <a:r>
              <a:rPr lang="en-US" dirty="0"/>
              <a:t>B2B Logistics Firm</a:t>
            </a:r>
            <a:br>
              <a:rPr lang="en-US" dirty="0"/>
            </a:br>
            <a:r>
              <a:rPr lang="en-US" dirty="0"/>
              <a:t>CONCEPT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958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9545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292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SUNLIT GROVE</a:t>
            </a:r>
            <a:br>
              <a:rPr lang="en-US" b="1" dirty="0"/>
            </a:br>
            <a:r>
              <a:rPr lang="en-US" dirty="0"/>
              <a:t>(3 &amp; 4 BHK Lavish Villas)</a:t>
            </a:r>
          </a:p>
        </p:txBody>
      </p:sp>
    </p:spTree>
    <p:extLst>
      <p:ext uri="{BB962C8B-B14F-4D97-AF65-F5344CB8AC3E}">
        <p14:creationId xmlns:p14="http://schemas.microsoft.com/office/powerpoint/2010/main" val="32263107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940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439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4880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MEGAPOLIS</a:t>
            </a:r>
            <a:br>
              <a:rPr lang="en-US" b="1" dirty="0"/>
            </a:br>
            <a:r>
              <a:rPr lang="en-US" dirty="0"/>
              <a:t>Integrated Township</a:t>
            </a:r>
          </a:p>
        </p:txBody>
      </p:sp>
    </p:spTree>
    <p:extLst>
      <p:ext uri="{BB962C8B-B14F-4D97-AF65-F5344CB8AC3E}">
        <p14:creationId xmlns:p14="http://schemas.microsoft.com/office/powerpoint/2010/main" val="275915429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43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Dell\Downloads\WhatsApp Image 2022-06-07 at 6.52.42 PM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379" y="0"/>
            <a:ext cx="48488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53231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7349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PASHMINA WATERFRONT PENTHOUSES</a:t>
            </a:r>
            <a:br>
              <a:rPr lang="en-US" b="1" dirty="0"/>
            </a:br>
            <a:r>
              <a:rPr lang="en-US" dirty="0" err="1"/>
              <a:t>Penthouses</a:t>
            </a:r>
            <a:r>
              <a:rPr lang="en-US" dirty="0"/>
              <a:t> on 37</a:t>
            </a:r>
            <a:r>
              <a:rPr lang="en-US" baseline="30000" dirty="0"/>
              <a:t>th</a:t>
            </a:r>
            <a:r>
              <a:rPr lang="en-US" dirty="0"/>
              <a:t> &amp; 38</a:t>
            </a:r>
            <a:r>
              <a:rPr lang="en-US" baseline="30000" dirty="0"/>
              <a:t>th</a:t>
            </a:r>
            <a:r>
              <a:rPr lang="en-US" dirty="0"/>
              <a:t> floor</a:t>
            </a:r>
          </a:p>
        </p:txBody>
      </p:sp>
    </p:spTree>
    <p:extLst>
      <p:ext uri="{BB962C8B-B14F-4D97-AF65-F5344CB8AC3E}">
        <p14:creationId xmlns:p14="http://schemas.microsoft.com/office/powerpoint/2010/main" val="419184890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\Downloads\WhatsApp Image 2022-09-06 at 6.40.45 PM(1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5327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04308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90" y="0"/>
            <a:ext cx="4848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7221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Snow Kingdom</a:t>
            </a:r>
          </a:p>
          <a:p>
            <a:pPr algn="ctr"/>
            <a:r>
              <a:rPr lang="en-US" b="1" dirty="0"/>
              <a:t> (Snow Theme Park)</a:t>
            </a:r>
          </a:p>
          <a:p>
            <a:pPr algn="ctr"/>
            <a:r>
              <a:rPr lang="en-US" dirty="0"/>
              <a:t>Rebranding Campaign </a:t>
            </a:r>
          </a:p>
        </p:txBody>
      </p:sp>
    </p:spTree>
    <p:extLst>
      <p:ext uri="{BB962C8B-B14F-4D97-AF65-F5344CB8AC3E}">
        <p14:creationId xmlns:p14="http://schemas.microsoft.com/office/powerpoint/2010/main" val="122781527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2859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3323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Snow Kingdom</a:t>
            </a:r>
            <a:br>
              <a:rPr lang="en-US" b="1" dirty="0"/>
            </a:br>
            <a:r>
              <a:rPr lang="en-US" b="1" dirty="0"/>
              <a:t>(Snow Theme Park) </a:t>
            </a:r>
          </a:p>
          <a:p>
            <a:pPr algn="ctr"/>
            <a:r>
              <a:rPr lang="en-US" dirty="0"/>
              <a:t>Hyderabad Launch Campaign</a:t>
            </a:r>
          </a:p>
        </p:txBody>
      </p:sp>
    </p:spTree>
    <p:extLst>
      <p:ext uri="{BB962C8B-B14F-4D97-AF65-F5344CB8AC3E}">
        <p14:creationId xmlns:p14="http://schemas.microsoft.com/office/powerpoint/2010/main" val="212908553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9833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98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83408" y="3124200"/>
            <a:ext cx="2678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KURLON MATTRESS</a:t>
            </a:r>
          </a:p>
        </p:txBody>
      </p:sp>
    </p:spTree>
    <p:extLst>
      <p:ext uri="{BB962C8B-B14F-4D97-AF65-F5344CB8AC3E}">
        <p14:creationId xmlns:p14="http://schemas.microsoft.com/office/powerpoint/2010/main" val="235358147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60086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KUMAR CORP</a:t>
            </a:r>
          </a:p>
          <a:p>
            <a:pPr algn="ctr"/>
            <a:r>
              <a:rPr lang="en-US" b="1" dirty="0"/>
              <a:t>(Real Estate)</a:t>
            </a:r>
            <a:br>
              <a:rPr lang="en-US" b="1" dirty="0"/>
            </a:br>
            <a:r>
              <a:rPr lang="en-US" dirty="0"/>
              <a:t> Corporate Campaign</a:t>
            </a:r>
          </a:p>
        </p:txBody>
      </p:sp>
    </p:spTree>
    <p:extLst>
      <p:ext uri="{BB962C8B-B14F-4D97-AF65-F5344CB8AC3E}">
        <p14:creationId xmlns:p14="http://schemas.microsoft.com/office/powerpoint/2010/main" val="144730559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2749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66089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21669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Continental </a:t>
            </a:r>
            <a:r>
              <a:rPr lang="en-US" b="1" dirty="0" err="1"/>
              <a:t>Futura</a:t>
            </a:r>
            <a:endParaRPr lang="en-US" b="1" dirty="0"/>
          </a:p>
          <a:p>
            <a:pPr algn="ctr"/>
            <a:r>
              <a:rPr lang="en-US" dirty="0"/>
              <a:t>Child Centric – 1 &amp; 2 BHK Homes</a:t>
            </a:r>
          </a:p>
        </p:txBody>
      </p:sp>
    </p:spTree>
    <p:extLst>
      <p:ext uri="{BB962C8B-B14F-4D97-AF65-F5344CB8AC3E}">
        <p14:creationId xmlns:p14="http://schemas.microsoft.com/office/powerpoint/2010/main" val="281649156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8390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9810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9904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Continental </a:t>
            </a:r>
            <a:r>
              <a:rPr lang="en-US" b="1" dirty="0" err="1"/>
              <a:t>Futura</a:t>
            </a:r>
            <a:endParaRPr lang="en-US" b="1" dirty="0"/>
          </a:p>
          <a:p>
            <a:pPr algn="ctr"/>
            <a:r>
              <a:rPr lang="en-US" dirty="0"/>
              <a:t>1 &amp; 2 BHK Homes</a:t>
            </a:r>
          </a:p>
        </p:txBody>
      </p:sp>
    </p:spTree>
    <p:extLst>
      <p:ext uri="{BB962C8B-B14F-4D97-AF65-F5344CB8AC3E}">
        <p14:creationId xmlns:p14="http://schemas.microsoft.com/office/powerpoint/2010/main" val="2067730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740"/>
            <a:ext cx="9144000" cy="643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73595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60846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7388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2822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YOO ONE</a:t>
            </a:r>
            <a:br>
              <a:rPr lang="en-US" b="1" dirty="0"/>
            </a:br>
            <a:r>
              <a:rPr lang="en-US" dirty="0"/>
              <a:t>(Ultra Premium Homes)</a:t>
            </a:r>
          </a:p>
          <a:p>
            <a:pPr algn="ctr"/>
            <a:r>
              <a:rPr lang="en-US" dirty="0"/>
              <a:t>Concept 1</a:t>
            </a:r>
          </a:p>
        </p:txBody>
      </p:sp>
    </p:spTree>
    <p:extLst>
      <p:ext uri="{BB962C8B-B14F-4D97-AF65-F5344CB8AC3E}">
        <p14:creationId xmlns:p14="http://schemas.microsoft.com/office/powerpoint/2010/main" val="336911592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79308" cy="5055791"/>
          </a:xfrm>
        </p:spPr>
      </p:pic>
    </p:spTree>
    <p:extLst>
      <p:ext uri="{BB962C8B-B14F-4D97-AF65-F5344CB8AC3E}">
        <p14:creationId xmlns:p14="http://schemas.microsoft.com/office/powerpoint/2010/main" val="115648088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97672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9012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YOO ONE</a:t>
            </a:r>
            <a:br>
              <a:rPr lang="en-US" b="1" dirty="0"/>
            </a:br>
            <a:r>
              <a:rPr lang="en-US" dirty="0"/>
              <a:t>(Ultra Premium Homes)</a:t>
            </a:r>
          </a:p>
          <a:p>
            <a:pPr algn="ctr"/>
            <a:r>
              <a:rPr lang="en-US" dirty="0"/>
              <a:t>Concept 2</a:t>
            </a:r>
          </a:p>
        </p:txBody>
      </p:sp>
    </p:spTree>
    <p:extLst>
      <p:ext uri="{BB962C8B-B14F-4D97-AF65-F5344CB8AC3E}">
        <p14:creationId xmlns:p14="http://schemas.microsoft.com/office/powerpoint/2010/main" val="368389104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4267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72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368</Words>
  <Application>Microsoft Office PowerPoint</Application>
  <PresentationFormat>On-screen Show (4:3)</PresentationFormat>
  <Paragraphs>95</Paragraphs>
  <Slides>163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163</vt:i4>
      </vt:variant>
    </vt:vector>
  </HeadingPairs>
  <TitlesOfParts>
    <vt:vector size="16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51</cp:revision>
  <dcterms:created xsi:type="dcterms:W3CDTF">2022-05-21T07:54:47Z</dcterms:created>
  <dcterms:modified xsi:type="dcterms:W3CDTF">2025-11-03T15:42:36Z</dcterms:modified>
</cp:coreProperties>
</file>