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7E97-B2DE-4D18-9B3A-29E233566B9B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C4D2-E47D-4140-A4D0-AE927CA3C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7E97-B2DE-4D18-9B3A-29E233566B9B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C4D2-E47D-4140-A4D0-AE927CA3C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7E97-B2DE-4D18-9B3A-29E233566B9B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C4D2-E47D-4140-A4D0-AE927CA3C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7E97-B2DE-4D18-9B3A-29E233566B9B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C4D2-E47D-4140-A4D0-AE927CA3C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7E97-B2DE-4D18-9B3A-29E233566B9B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C4D2-E47D-4140-A4D0-AE927CA3C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7E97-B2DE-4D18-9B3A-29E233566B9B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C4D2-E47D-4140-A4D0-AE927CA3C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7E97-B2DE-4D18-9B3A-29E233566B9B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C4D2-E47D-4140-A4D0-AE927CA3C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7E97-B2DE-4D18-9B3A-29E233566B9B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C4D2-E47D-4140-A4D0-AE927CA3C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7E97-B2DE-4D18-9B3A-29E233566B9B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C4D2-E47D-4140-A4D0-AE927CA3C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7E97-B2DE-4D18-9B3A-29E233566B9B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C4D2-E47D-4140-A4D0-AE927CA3C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7E97-B2DE-4D18-9B3A-29E233566B9B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C4D2-E47D-4140-A4D0-AE927CA3C6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A7E97-B2DE-4D18-9B3A-29E233566B9B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8C4D2-E47D-4140-A4D0-AE927CA3C6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729" y="0"/>
            <a:ext cx="41165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005"/>
            <a:ext cx="9144000" cy="5487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729" y="0"/>
            <a:ext cx="41165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729" y="0"/>
            <a:ext cx="41165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729" y="0"/>
            <a:ext cx="41165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729" y="0"/>
            <a:ext cx="41165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729" y="0"/>
            <a:ext cx="41165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729" y="0"/>
            <a:ext cx="41165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729" y="0"/>
            <a:ext cx="41165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</cp:revision>
  <dcterms:created xsi:type="dcterms:W3CDTF">2014-05-28T18:27:50Z</dcterms:created>
  <dcterms:modified xsi:type="dcterms:W3CDTF">2014-05-28T18:30:40Z</dcterms:modified>
</cp:coreProperties>
</file>