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7" r:id="rId2"/>
    <p:sldId id="264" r:id="rId3"/>
    <p:sldId id="256" r:id="rId4"/>
    <p:sldId id="257" r:id="rId5"/>
    <p:sldId id="258" r:id="rId6"/>
    <p:sldId id="267" r:id="rId7"/>
    <p:sldId id="268" r:id="rId8"/>
    <p:sldId id="269" r:id="rId9"/>
    <p:sldId id="344" r:id="rId10"/>
    <p:sldId id="345" r:id="rId11"/>
    <p:sldId id="346" r:id="rId12"/>
    <p:sldId id="347" r:id="rId13"/>
    <p:sldId id="348" r:id="rId14"/>
    <p:sldId id="349" r:id="rId15"/>
    <p:sldId id="265" r:id="rId16"/>
    <p:sldId id="261" r:id="rId17"/>
    <p:sldId id="262" r:id="rId18"/>
    <p:sldId id="263" r:id="rId19"/>
    <p:sldId id="270" r:id="rId20"/>
    <p:sldId id="271" r:id="rId21"/>
    <p:sldId id="272" r:id="rId22"/>
    <p:sldId id="273" r:id="rId23"/>
    <p:sldId id="274" r:id="rId24"/>
    <p:sldId id="277" r:id="rId25"/>
    <p:sldId id="275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78" r:id="rId40"/>
    <p:sldId id="379" r:id="rId41"/>
    <p:sldId id="380" r:id="rId42"/>
    <p:sldId id="290" r:id="rId43"/>
    <p:sldId id="291" r:id="rId44"/>
    <p:sldId id="292" r:id="rId45"/>
    <p:sldId id="377" r:id="rId46"/>
    <p:sldId id="293" r:id="rId47"/>
    <p:sldId id="397" r:id="rId48"/>
    <p:sldId id="399" r:id="rId49"/>
    <p:sldId id="294" r:id="rId50"/>
    <p:sldId id="295" r:id="rId51"/>
    <p:sldId id="296" r:id="rId52"/>
    <p:sldId id="297" r:id="rId53"/>
    <p:sldId id="298" r:id="rId54"/>
    <p:sldId id="309" r:id="rId55"/>
    <p:sldId id="307" r:id="rId56"/>
    <p:sldId id="299" r:id="rId57"/>
    <p:sldId id="300" r:id="rId58"/>
    <p:sldId id="301" r:id="rId59"/>
    <p:sldId id="302" r:id="rId60"/>
    <p:sldId id="303" r:id="rId61"/>
    <p:sldId id="338" r:id="rId62"/>
    <p:sldId id="313" r:id="rId63"/>
    <p:sldId id="314" r:id="rId64"/>
    <p:sldId id="315" r:id="rId65"/>
    <p:sldId id="340" r:id="rId66"/>
    <p:sldId id="341" r:id="rId67"/>
    <p:sldId id="342" r:id="rId68"/>
    <p:sldId id="343" r:id="rId69"/>
    <p:sldId id="304" r:id="rId70"/>
    <p:sldId id="305" r:id="rId71"/>
    <p:sldId id="306" r:id="rId72"/>
    <p:sldId id="311" r:id="rId73"/>
    <p:sldId id="312" r:id="rId74"/>
    <p:sldId id="350" r:id="rId75"/>
    <p:sldId id="316" r:id="rId76"/>
    <p:sldId id="322" r:id="rId77"/>
    <p:sldId id="317" r:id="rId78"/>
    <p:sldId id="318" r:id="rId79"/>
    <p:sldId id="319" r:id="rId80"/>
    <p:sldId id="320" r:id="rId81"/>
    <p:sldId id="321" r:id="rId82"/>
    <p:sldId id="334" r:id="rId83"/>
    <p:sldId id="324" r:id="rId84"/>
    <p:sldId id="325" r:id="rId85"/>
    <p:sldId id="351" r:id="rId86"/>
    <p:sldId id="335" r:id="rId87"/>
    <p:sldId id="326" r:id="rId88"/>
    <p:sldId id="327" r:id="rId89"/>
    <p:sldId id="328" r:id="rId90"/>
    <p:sldId id="336" r:id="rId91"/>
    <p:sldId id="329" r:id="rId92"/>
    <p:sldId id="330" r:id="rId93"/>
    <p:sldId id="331" r:id="rId94"/>
    <p:sldId id="352" r:id="rId95"/>
    <p:sldId id="353" r:id="rId96"/>
    <p:sldId id="355" r:id="rId97"/>
    <p:sldId id="354" r:id="rId98"/>
    <p:sldId id="356" r:id="rId99"/>
    <p:sldId id="357" r:id="rId100"/>
    <p:sldId id="358" r:id="rId101"/>
    <p:sldId id="359" r:id="rId102"/>
    <p:sldId id="337" r:id="rId103"/>
    <p:sldId id="332" r:id="rId104"/>
    <p:sldId id="333" r:id="rId105"/>
    <p:sldId id="360" r:id="rId106"/>
    <p:sldId id="361" r:id="rId107"/>
    <p:sldId id="364" r:id="rId108"/>
    <p:sldId id="362" r:id="rId109"/>
    <p:sldId id="363" r:id="rId110"/>
    <p:sldId id="365" r:id="rId111"/>
    <p:sldId id="366" r:id="rId112"/>
    <p:sldId id="367" r:id="rId113"/>
    <p:sldId id="368" r:id="rId114"/>
    <p:sldId id="391" r:id="rId115"/>
    <p:sldId id="392" r:id="rId116"/>
    <p:sldId id="393" r:id="rId117"/>
    <p:sldId id="394" r:id="rId118"/>
    <p:sldId id="395" r:id="rId119"/>
    <p:sldId id="396" r:id="rId120"/>
    <p:sldId id="369" r:id="rId121"/>
    <p:sldId id="370" r:id="rId122"/>
    <p:sldId id="371" r:id="rId123"/>
    <p:sldId id="372" r:id="rId124"/>
    <p:sldId id="373" r:id="rId125"/>
    <p:sldId id="374" r:id="rId126"/>
    <p:sldId id="376" r:id="rId127"/>
    <p:sldId id="375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26" r:id="rId1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88" autoAdjust="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9B3-09AB-4051-9A37-244DD2D3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3200"/>
            <a:ext cx="8839200" cy="11430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All the English copy, concepts, visualization,</a:t>
            </a:r>
            <a:br>
              <a:rPr lang="en-US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and ideation along with 70% design is by me.</a:t>
            </a:r>
            <a:endParaRPr lang="en-IN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6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59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2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65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(Genuine Parts Ad)</a:t>
            </a:r>
          </a:p>
        </p:txBody>
      </p:sp>
    </p:spTree>
    <p:extLst>
      <p:ext uri="{BB962C8B-B14F-4D97-AF65-F5344CB8AC3E}">
        <p14:creationId xmlns:p14="http://schemas.microsoft.com/office/powerpoint/2010/main" val="12682690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15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(Lawn Mower Ad)</a:t>
            </a:r>
          </a:p>
        </p:txBody>
      </p:sp>
    </p:spTree>
    <p:extLst>
      <p:ext uri="{BB962C8B-B14F-4D97-AF65-F5344CB8AC3E}">
        <p14:creationId xmlns:p14="http://schemas.microsoft.com/office/powerpoint/2010/main" val="12135879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JBJ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Jewellery</a:t>
            </a:r>
            <a:r>
              <a:rPr lang="en-US" dirty="0"/>
              <a:t> Brand)</a:t>
            </a:r>
          </a:p>
        </p:txBody>
      </p:sp>
    </p:spTree>
    <p:extLst>
      <p:ext uri="{BB962C8B-B14F-4D97-AF65-F5344CB8AC3E}">
        <p14:creationId xmlns:p14="http://schemas.microsoft.com/office/powerpoint/2010/main" val="4867856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6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67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1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Vaibhavlaxmi</a:t>
            </a:r>
            <a:r>
              <a:rPr lang="en-US" b="1" dirty="0"/>
              <a:t> Developers</a:t>
            </a:r>
          </a:p>
          <a:p>
            <a:pPr algn="ctr"/>
            <a:r>
              <a:rPr lang="en-US" dirty="0"/>
              <a:t>(Real Estate Brand)</a:t>
            </a:r>
          </a:p>
        </p:txBody>
      </p:sp>
    </p:spTree>
    <p:extLst>
      <p:ext uri="{BB962C8B-B14F-4D97-AF65-F5344CB8AC3E}">
        <p14:creationId xmlns:p14="http://schemas.microsoft.com/office/powerpoint/2010/main" val="18213725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7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147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0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5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81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215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3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r>
              <a:rPr lang="en-US" dirty="0"/>
              <a:t>CONCEPT 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16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24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PASHIMINA WATERFRONT</a:t>
            </a:r>
          </a:p>
          <a:p>
            <a:pPr algn="ctr"/>
            <a:r>
              <a:rPr lang="en-US" dirty="0"/>
              <a:t>3 BHK apartments &amp; 4 Bed penthouses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379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8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</a:t>
            </a:r>
          </a:p>
          <a:p>
            <a:pPr algn="ctr"/>
            <a:r>
              <a:rPr lang="en-US" dirty="0"/>
              <a:t>Agriculture &amp; cleaning equipment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07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00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" y="381001"/>
            <a:ext cx="9147573" cy="6096000"/>
          </a:xfrm>
        </p:spPr>
      </p:pic>
    </p:spTree>
    <p:extLst>
      <p:ext uri="{BB962C8B-B14F-4D97-AF65-F5344CB8AC3E}">
        <p14:creationId xmlns:p14="http://schemas.microsoft.com/office/powerpoint/2010/main" val="21789826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4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VAIBHAVLAMI JEWELLERS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15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75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2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78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04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6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5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62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6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86"/>
            <a:ext cx="9091192" cy="5012278"/>
          </a:xfrm>
        </p:spPr>
      </p:pic>
    </p:spTree>
    <p:extLst>
      <p:ext uri="{BB962C8B-B14F-4D97-AF65-F5344CB8AC3E}">
        <p14:creationId xmlns:p14="http://schemas.microsoft.com/office/powerpoint/2010/main" val="29618725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04"/>
            <a:ext cx="914400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50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 err="1"/>
              <a:t>Panvelkar</a:t>
            </a:r>
            <a:r>
              <a:rPr lang="en-US" b="1" dirty="0"/>
              <a:t> Greens</a:t>
            </a:r>
          </a:p>
          <a:p>
            <a:pPr algn="ctr"/>
            <a:r>
              <a:rPr lang="en-US" b="1" dirty="0"/>
              <a:t>1 and 2 BHK Homes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555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46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250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8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ARATT GROUP</a:t>
            </a:r>
          </a:p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78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97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5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96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Westend</a:t>
            </a:r>
            <a:r>
              <a:rPr lang="en-US" b="1" dirty="0"/>
              <a:t> Mall</a:t>
            </a:r>
          </a:p>
          <a:p>
            <a:pPr algn="ctr"/>
            <a:r>
              <a:rPr lang="en-US" b="1" dirty="0"/>
              <a:t>Jeans and Sneakers 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96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23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Project – </a:t>
            </a:r>
            <a:r>
              <a:rPr lang="en-US" b="1" dirty="0" err="1"/>
              <a:t>Panvelkar</a:t>
            </a:r>
            <a:r>
              <a:rPr lang="en-US" b="1" dirty="0"/>
              <a:t> Greens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99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15" y="3124200"/>
            <a:ext cx="29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MERUSRI ONE VILLAS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10977475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52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441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858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Father’s Day ads for </a:t>
            </a:r>
            <a:r>
              <a:rPr lang="en-US" b="1" dirty="0" err="1"/>
              <a:t>Jewellers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55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72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3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5" y="0"/>
            <a:ext cx="686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20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5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5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4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and 2BHK Homes</a:t>
            </a:r>
          </a:p>
        </p:txBody>
      </p:sp>
    </p:spTree>
    <p:extLst>
      <p:ext uri="{BB962C8B-B14F-4D97-AF65-F5344CB8AC3E}">
        <p14:creationId xmlns:p14="http://schemas.microsoft.com/office/powerpoint/2010/main" val="266072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5722" y="3124200"/>
            <a:ext cx="2749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</a:t>
            </a:r>
            <a:r>
              <a:rPr lang="en-US" sz="2400" b="1" dirty="0" err="1"/>
              <a:t>Eternia</a:t>
            </a:r>
            <a:r>
              <a:rPr lang="en-US" sz="2400" b="1" dirty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23769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8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384" y="3124200"/>
            <a:ext cx="1689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B:LIVE</a:t>
            </a:r>
          </a:p>
          <a:p>
            <a:pPr algn="ctr"/>
            <a:r>
              <a:rPr lang="en-US" sz="2400" dirty="0"/>
              <a:t>Electric Bike</a:t>
            </a:r>
          </a:p>
        </p:txBody>
      </p:sp>
    </p:spTree>
    <p:extLst>
      <p:ext uri="{BB962C8B-B14F-4D97-AF65-F5344CB8AC3E}">
        <p14:creationId xmlns:p14="http://schemas.microsoft.com/office/powerpoint/2010/main" val="20822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8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8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336524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1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7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43733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1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1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1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8012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2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0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900" y="3124200"/>
            <a:ext cx="251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METRO JUNCTION</a:t>
            </a:r>
          </a:p>
          <a:p>
            <a:pPr algn="ctr"/>
            <a:r>
              <a:rPr lang="en-US" sz="2400" dirty="0"/>
              <a:t>(Shopping Mall)</a:t>
            </a:r>
          </a:p>
        </p:txBody>
      </p:sp>
    </p:spTree>
    <p:extLst>
      <p:ext uri="{BB962C8B-B14F-4D97-AF65-F5344CB8AC3E}">
        <p14:creationId xmlns:p14="http://schemas.microsoft.com/office/powerpoint/2010/main" val="5455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9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7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9" y="0"/>
            <a:ext cx="686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2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337" y="3124200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Sunlit Grove</a:t>
            </a:r>
          </a:p>
          <a:p>
            <a:pPr algn="ctr"/>
            <a:r>
              <a:rPr lang="en-US" sz="2400" dirty="0"/>
              <a:t>3 &amp; 4BHK Villas</a:t>
            </a:r>
          </a:p>
        </p:txBody>
      </p:sp>
    </p:spTree>
    <p:extLst>
      <p:ext uri="{BB962C8B-B14F-4D97-AF65-F5344CB8AC3E}">
        <p14:creationId xmlns:p14="http://schemas.microsoft.com/office/powerpoint/2010/main" val="1755343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3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350837"/>
            <a:ext cx="9192835" cy="6126163"/>
          </a:xfrm>
        </p:spPr>
      </p:pic>
    </p:spTree>
    <p:extLst>
      <p:ext uri="{BB962C8B-B14F-4D97-AF65-F5344CB8AC3E}">
        <p14:creationId xmlns:p14="http://schemas.microsoft.com/office/powerpoint/2010/main" val="907414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b="1" dirty="0"/>
              <a:t>(Agricultural equipment)</a:t>
            </a:r>
          </a:p>
          <a:p>
            <a:pPr algn="ctr"/>
            <a:r>
              <a:rPr lang="en-US" dirty="0"/>
              <a:t>Independence Day Ad</a:t>
            </a:r>
          </a:p>
        </p:txBody>
      </p:sp>
    </p:spTree>
    <p:extLst>
      <p:ext uri="{BB962C8B-B14F-4D97-AF65-F5344CB8AC3E}">
        <p14:creationId xmlns:p14="http://schemas.microsoft.com/office/powerpoint/2010/main" val="2337663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7-26 at 4.58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0"/>
            <a:ext cx="496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3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12" y="2667000"/>
            <a:ext cx="566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STIHL</a:t>
            </a:r>
          </a:p>
          <a:p>
            <a:pPr algn="ctr"/>
            <a:r>
              <a:rPr lang="en-US" sz="2400" dirty="0"/>
              <a:t>German Engineered equipment for farming,</a:t>
            </a:r>
          </a:p>
          <a:p>
            <a:pPr algn="ctr"/>
            <a:r>
              <a:rPr lang="en-US" sz="2400" dirty="0"/>
              <a:t> lawn moving and vacuum 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208303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5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9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7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2754384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0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8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0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744220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0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720" y="3124200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PRAANGAN</a:t>
            </a:r>
          </a:p>
          <a:p>
            <a:pPr algn="ctr"/>
            <a:r>
              <a:rPr lang="en-US" sz="2400" b="1"/>
              <a:t>(1</a:t>
            </a:r>
            <a:r>
              <a:rPr lang="en-US" sz="2400" b="1" dirty="0"/>
              <a:t>, 2 &amp; 3 </a:t>
            </a:r>
            <a:r>
              <a:rPr lang="en-US" sz="2400" b="1"/>
              <a:t>BHK Homes)</a:t>
            </a:r>
            <a:endParaRPr lang="en-US" sz="2400" b="1" dirty="0"/>
          </a:p>
          <a:p>
            <a:pPr algn="ctr"/>
            <a:r>
              <a:rPr lang="en-US" sz="2400" dirty="0"/>
              <a:t>Brochure cover</a:t>
            </a:r>
          </a:p>
        </p:txBody>
      </p:sp>
    </p:spTree>
    <p:extLst>
      <p:ext uri="{BB962C8B-B14F-4D97-AF65-F5344CB8AC3E}">
        <p14:creationId xmlns:p14="http://schemas.microsoft.com/office/powerpoint/2010/main" val="2638248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4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6916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ELASTIC RUN</a:t>
            </a:r>
            <a:br>
              <a:rPr lang="en-US" dirty="0"/>
            </a:br>
            <a:r>
              <a:rPr lang="en-US" dirty="0"/>
              <a:t>B2B Logistics Firm</a:t>
            </a:r>
            <a:br>
              <a:rPr lang="en-US" dirty="0"/>
            </a:br>
            <a:r>
              <a:rPr lang="en-US" dirty="0"/>
              <a:t>CONCEPT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4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9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SUNLIT GROVE</a:t>
            </a:r>
            <a:br>
              <a:rPr lang="en-US" b="1" dirty="0"/>
            </a:br>
            <a:r>
              <a:rPr lang="en-US" dirty="0"/>
              <a:t>(3 &amp; 4 BHK Lavish Villas)</a:t>
            </a:r>
          </a:p>
        </p:txBody>
      </p:sp>
    </p:spTree>
    <p:extLst>
      <p:ext uri="{BB962C8B-B14F-4D97-AF65-F5344CB8AC3E}">
        <p14:creationId xmlns:p14="http://schemas.microsoft.com/office/powerpoint/2010/main" val="32263107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40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8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MEGAPOLIS</a:t>
            </a:r>
            <a:br>
              <a:rPr lang="en-US" b="1" dirty="0"/>
            </a:br>
            <a:r>
              <a:rPr lang="en-US" dirty="0"/>
              <a:t>Integrated Township</a:t>
            </a:r>
          </a:p>
        </p:txBody>
      </p:sp>
    </p:spTree>
    <p:extLst>
      <p:ext uri="{BB962C8B-B14F-4D97-AF65-F5344CB8AC3E}">
        <p14:creationId xmlns:p14="http://schemas.microsoft.com/office/powerpoint/2010/main" val="275915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6-07 at 7.19.33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3" y="0"/>
            <a:ext cx="5298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604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34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PASHMINA WATERFRONT PENTHOUSES</a:t>
            </a:r>
            <a:br>
              <a:rPr lang="en-US" b="1" dirty="0"/>
            </a:br>
            <a:r>
              <a:rPr lang="en-US" dirty="0" err="1"/>
              <a:t>Penthouses</a:t>
            </a:r>
            <a:r>
              <a:rPr lang="en-US" dirty="0"/>
              <a:t> on 37</a:t>
            </a:r>
            <a:r>
              <a:rPr lang="en-US" baseline="30000" dirty="0"/>
              <a:t>th</a:t>
            </a:r>
            <a:r>
              <a:rPr lang="en-US" dirty="0"/>
              <a:t> &amp; 38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41918489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9-06 at 6.40.45 PM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32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30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2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</a:p>
          <a:p>
            <a:pPr algn="ctr"/>
            <a:r>
              <a:rPr lang="en-US" b="1" dirty="0"/>
              <a:t> (Snow Theme Park)</a:t>
            </a:r>
          </a:p>
          <a:p>
            <a:pPr algn="ctr"/>
            <a:r>
              <a:rPr lang="en-US" dirty="0"/>
              <a:t>Rebranding Campaign </a:t>
            </a:r>
          </a:p>
        </p:txBody>
      </p:sp>
    </p:spTree>
    <p:extLst>
      <p:ext uri="{BB962C8B-B14F-4D97-AF65-F5344CB8AC3E}">
        <p14:creationId xmlns:p14="http://schemas.microsoft.com/office/powerpoint/2010/main" val="122781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85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3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  <a:br>
              <a:rPr lang="en-US" b="1" dirty="0"/>
            </a:br>
            <a:r>
              <a:rPr lang="en-US" b="1" dirty="0"/>
              <a:t>(Snow Theme Park) </a:t>
            </a:r>
          </a:p>
          <a:p>
            <a:pPr algn="ctr"/>
            <a:r>
              <a:rPr lang="en-US" dirty="0"/>
              <a:t>Hyderabad Launch Campaign</a:t>
            </a:r>
          </a:p>
        </p:txBody>
      </p:sp>
    </p:spTree>
    <p:extLst>
      <p:ext uri="{BB962C8B-B14F-4D97-AF65-F5344CB8AC3E}">
        <p14:creationId xmlns:p14="http://schemas.microsoft.com/office/powerpoint/2010/main" val="2129085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ownloads\WhatsApp Image 2022-06-07 at 6.52.42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79" y="0"/>
            <a:ext cx="4848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23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8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KUMAR CORP</a:t>
            </a:r>
          </a:p>
          <a:p>
            <a:pPr algn="ctr"/>
            <a:r>
              <a:rPr lang="en-US" b="1" dirty="0"/>
              <a:t>(Real Estate)</a:t>
            </a:r>
            <a:br>
              <a:rPr lang="en-US" b="1" dirty="0"/>
            </a:br>
            <a:r>
              <a:rPr lang="en-US" dirty="0"/>
              <a:t> Corporate Campaign</a:t>
            </a:r>
          </a:p>
        </p:txBody>
      </p:sp>
    </p:spTree>
    <p:extLst>
      <p:ext uri="{BB962C8B-B14F-4D97-AF65-F5344CB8AC3E}">
        <p14:creationId xmlns:p14="http://schemas.microsoft.com/office/powerpoint/2010/main" val="1447305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6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Child Centric – 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8164915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9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8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408" y="3124200"/>
            <a:ext cx="26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KURLON MATTRESS</a:t>
            </a:r>
          </a:p>
        </p:txBody>
      </p:sp>
    </p:spTree>
    <p:extLst>
      <p:ext uri="{BB962C8B-B14F-4D97-AF65-F5344CB8AC3E}">
        <p14:creationId xmlns:p14="http://schemas.microsoft.com/office/powerpoint/2010/main" val="23535814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0677300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84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38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3691159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79308" cy="5055791"/>
          </a:xfrm>
        </p:spPr>
      </p:pic>
    </p:spTree>
    <p:extLst>
      <p:ext uri="{BB962C8B-B14F-4D97-AF65-F5344CB8AC3E}">
        <p14:creationId xmlns:p14="http://schemas.microsoft.com/office/powerpoint/2010/main" val="11564808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67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01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6838910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2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377</Words>
  <Application>Microsoft Office PowerPoint</Application>
  <PresentationFormat>On-screen Show (4:3)</PresentationFormat>
  <Paragraphs>93</Paragraphs>
  <Slides>157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0" baseType="lpstr">
      <vt:lpstr>Arial</vt:lpstr>
      <vt:lpstr>Calibri</vt:lpstr>
      <vt:lpstr>Office Theme</vt:lpstr>
      <vt:lpstr>All the English copy, concepts, visualization, and ideation along with 70% design is by 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57</cp:revision>
  <dcterms:created xsi:type="dcterms:W3CDTF">2022-05-21T07:54:47Z</dcterms:created>
  <dcterms:modified xsi:type="dcterms:W3CDTF">2026-06-03T01:58:52Z</dcterms:modified>
</cp:coreProperties>
</file>